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90" r:id="rId4"/>
    <p:sldId id="299" r:id="rId5"/>
    <p:sldId id="289" r:id="rId6"/>
    <p:sldId id="291" r:id="rId7"/>
    <p:sldId id="292" r:id="rId8"/>
    <p:sldId id="293" r:id="rId9"/>
    <p:sldId id="294" r:id="rId10"/>
    <p:sldId id="295" r:id="rId11"/>
    <p:sldId id="296" r:id="rId12"/>
    <p:sldId id="297" r:id="rId13"/>
    <p:sldId id="298" r:id="rId14"/>
    <p:sldId id="312" r:id="rId15"/>
    <p:sldId id="261" r:id="rId16"/>
    <p:sldId id="273" r:id="rId17"/>
    <p:sldId id="272" r:id="rId18"/>
    <p:sldId id="285" r:id="rId19"/>
    <p:sldId id="286" r:id="rId20"/>
    <p:sldId id="300" r:id="rId21"/>
    <p:sldId id="271" r:id="rId22"/>
    <p:sldId id="302" r:id="rId23"/>
    <p:sldId id="304" r:id="rId24"/>
    <p:sldId id="305" r:id="rId25"/>
    <p:sldId id="306" r:id="rId26"/>
    <p:sldId id="307" r:id="rId27"/>
    <p:sldId id="308" r:id="rId28"/>
    <p:sldId id="309" r:id="rId29"/>
    <p:sldId id="310" r:id="rId30"/>
    <p:sldId id="287" r:id="rId31"/>
    <p:sldId id="288" r:id="rId32"/>
    <p:sldId id="311" r:id="rId33"/>
    <p:sldId id="303" r:id="rId34"/>
    <p:sldId id="274" r:id="rId35"/>
    <p:sldId id="275" r:id="rId3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CC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>
        <p:scale>
          <a:sx n="66" d="100"/>
          <a:sy n="66" d="100"/>
        </p:scale>
        <p:origin x="-900" y="-27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B743AB-5C4C-4B98-9071-D1565ABD32EC}" type="datetimeFigureOut">
              <a:rPr lang="ru-RU" smtClean="0"/>
              <a:t>28.03.2025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58302-DB76-4DED-891B-270113B8F6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58276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B743AB-5C4C-4B98-9071-D1565ABD32EC}" type="datetimeFigureOut">
              <a:rPr lang="ru-RU" smtClean="0"/>
              <a:t>28.03.2025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58302-DB76-4DED-891B-270113B8F6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00390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B743AB-5C4C-4B98-9071-D1565ABD32EC}" type="datetimeFigureOut">
              <a:rPr lang="ru-RU" smtClean="0"/>
              <a:t>28.03.2025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58302-DB76-4DED-891B-270113B8F6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25167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B743AB-5C4C-4B98-9071-D1565ABD32EC}" type="datetimeFigureOut">
              <a:rPr lang="ru-RU" smtClean="0"/>
              <a:t>28.03.2025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58302-DB76-4DED-891B-270113B8F6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30613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B743AB-5C4C-4B98-9071-D1565ABD32EC}" type="datetimeFigureOut">
              <a:rPr lang="ru-RU" smtClean="0"/>
              <a:t>28.03.2025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58302-DB76-4DED-891B-270113B8F6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27220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B743AB-5C4C-4B98-9071-D1565ABD32EC}" type="datetimeFigureOut">
              <a:rPr lang="ru-RU" smtClean="0"/>
              <a:t>28.03.2025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58302-DB76-4DED-891B-270113B8F6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69912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B743AB-5C4C-4B98-9071-D1565ABD32EC}" type="datetimeFigureOut">
              <a:rPr lang="ru-RU" smtClean="0"/>
              <a:t>28.03.2025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58302-DB76-4DED-891B-270113B8F6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99952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B743AB-5C4C-4B98-9071-D1565ABD32EC}" type="datetimeFigureOut">
              <a:rPr lang="ru-RU" smtClean="0"/>
              <a:t>28.03.2025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58302-DB76-4DED-891B-270113B8F6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71198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B743AB-5C4C-4B98-9071-D1565ABD32EC}" type="datetimeFigureOut">
              <a:rPr lang="ru-RU" smtClean="0"/>
              <a:t>28.03.2025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58302-DB76-4DED-891B-270113B8F6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76445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B743AB-5C4C-4B98-9071-D1565ABD32EC}" type="datetimeFigureOut">
              <a:rPr lang="ru-RU" smtClean="0"/>
              <a:t>28.03.2025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58302-DB76-4DED-891B-270113B8F6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62837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B743AB-5C4C-4B98-9071-D1565ABD32EC}" type="datetimeFigureOut">
              <a:rPr lang="ru-RU" smtClean="0"/>
              <a:t>28.03.2025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58302-DB76-4DED-891B-270113B8F6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93355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B743AB-5C4C-4B98-9071-D1565ABD32EC}" type="datetimeFigureOut">
              <a:rPr lang="ru-RU" smtClean="0"/>
              <a:t>28.03.2025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F58302-DB76-4DED-891B-270113B8F6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38135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microsoft.com/office/2007/relationships/media" Target="../media/media7.mp3"/><Relationship Id="rId18" Type="http://schemas.openxmlformats.org/officeDocument/2006/relationships/audio" Target="../media/media9.mp3"/><Relationship Id="rId3" Type="http://schemas.microsoft.com/office/2007/relationships/media" Target="../media/media2.mp3"/><Relationship Id="rId21" Type="http://schemas.openxmlformats.org/officeDocument/2006/relationships/image" Target="../media/image18.png"/><Relationship Id="rId7" Type="http://schemas.microsoft.com/office/2007/relationships/media" Target="../media/media4.mp3"/><Relationship Id="rId12" Type="http://schemas.openxmlformats.org/officeDocument/2006/relationships/audio" Target="../media/media6.mp3"/><Relationship Id="rId17" Type="http://schemas.microsoft.com/office/2007/relationships/media" Target="../media/media9.mp3"/><Relationship Id="rId2" Type="http://schemas.openxmlformats.org/officeDocument/2006/relationships/audio" Target="../media/media1.mp3"/><Relationship Id="rId16" Type="http://schemas.openxmlformats.org/officeDocument/2006/relationships/audio" Target="../media/media8.mp3"/><Relationship Id="rId20" Type="http://schemas.openxmlformats.org/officeDocument/2006/relationships/image" Target="../media/image17.jpeg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microsoft.com/office/2007/relationships/media" Target="../media/media6.mp3"/><Relationship Id="rId5" Type="http://schemas.microsoft.com/office/2007/relationships/media" Target="../media/media3.mp3"/><Relationship Id="rId15" Type="http://schemas.microsoft.com/office/2007/relationships/media" Target="../media/media8.mp3"/><Relationship Id="rId10" Type="http://schemas.openxmlformats.org/officeDocument/2006/relationships/audio" Target="../media/media5.mp3"/><Relationship Id="rId19" Type="http://schemas.openxmlformats.org/officeDocument/2006/relationships/slideLayout" Target="../slideLayouts/slideLayout7.xml"/><Relationship Id="rId4" Type="http://schemas.openxmlformats.org/officeDocument/2006/relationships/audio" Target="../media/media2.mp3"/><Relationship Id="rId9" Type="http://schemas.microsoft.com/office/2007/relationships/media" Target="../media/media5.mp3"/><Relationship Id="rId14" Type="http://schemas.openxmlformats.org/officeDocument/2006/relationships/audio" Target="../media/media7.mp3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24.png"/><Relationship Id="rId5" Type="http://schemas.openxmlformats.org/officeDocument/2006/relationships/image" Target="../media/image23.jpg"/><Relationship Id="rId4" Type="http://schemas.openxmlformats.org/officeDocument/2006/relationships/image" Target="../media/image1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31.png"/><Relationship Id="rId4" Type="http://schemas.microsoft.com/office/2007/relationships/hdphoto" Target="../media/hdphoto2.wd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4.wdp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p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1.mp4"/><Relationship Id="rId1" Type="http://schemas.microsoft.com/office/2007/relationships/media" Target="../media/media11.mp4"/><Relationship Id="rId4" Type="http://schemas.openxmlformats.org/officeDocument/2006/relationships/image" Target="../media/image40.jp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top-fon.com/uploads/posts/2023-01/1674894326_top-fon-com-p-fon-dlya-prezentatsii-otkritka-144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946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cdn.culture.ru/images/02f5ad50-7b7a-5242-afba-88bec54802af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94" b="1685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543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top-fon.com/uploads/posts/2023-01/1674894326_top-fon-com-p-fon-dlya-prezentatsii-otkritka-144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946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10" descr="https://kartinkin.net/uploads/posts/2022-03/1646788479_12-kartinkin-net-p-kartinki-sokola-13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55" b="14051"/>
          <a:stretch/>
        </p:blipFill>
        <p:spPr bwMode="auto">
          <a:xfrm>
            <a:off x="6819900" y="1417254"/>
            <a:ext cx="5194346" cy="4023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57578" y="197345"/>
            <a:ext cx="6359122" cy="64633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just">
              <a:spcAft>
                <a:spcPts val="0"/>
              </a:spcAft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Девочка устраивала столовые для птиц. Во д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вор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она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вышла, убрала в углу му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сор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Ока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залось, тут удобное, вооб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ще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гол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ое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место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Кормила здесь крупных птиц колба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сой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шей. Другая столовая — вы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соко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учше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для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мелких пти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чек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 н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ад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ней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— ветки дерева. Только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надо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прибегать </a:t>
            </a: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 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лест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нице,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ина</a:t>
            </a: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че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чётка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подкормка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получится: кормушку не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достать</a:t>
            </a:r>
            <a:r>
              <a:rPr lang="ru-RU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34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1290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top-fon.com/uploads/posts/2023-01/1674894326_top-fon-com-p-fon-dlya-prezentatsii-otkritka-144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946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2" descr="https://erbirds.ru/photos/0181/002/0181005990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53" r="31228" b="25867"/>
          <a:stretch/>
        </p:blipFill>
        <p:spPr bwMode="auto">
          <a:xfrm flipH="1">
            <a:off x="6879963" y="700752"/>
            <a:ext cx="4860377" cy="5456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57578" y="197345"/>
            <a:ext cx="6359122" cy="64633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just">
              <a:spcAft>
                <a:spcPts val="0"/>
              </a:spcAft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Девочка устраивала столовые для птиц. Во д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вор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она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вышла, убрала в углу му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сор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Ока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залось, тут удобное, вооб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ще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гол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ое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место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Кормила здесь крупных птиц колба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сой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шей. Другая столовая — вы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соко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учше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для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мелких пти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чек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 н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ад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ней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— ветки дерева. Только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надо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прибегать </a:t>
            </a: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 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лест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нице,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ина</a:t>
            </a: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че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чётка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подкормка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получится: кормушку не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достать</a:t>
            </a:r>
            <a:r>
              <a:rPr lang="ru-RU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34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721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top-fon.com/uploads/posts/2023-01/1674894326_top-fon-com-p-fon-dlya-prezentatsii-otkritka-144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946"/>
          <a:stretch/>
        </p:blipFill>
        <p:spPr bwMode="auto">
          <a:xfrm>
            <a:off x="0" y="-2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14" descr="https://faunistics.com/wp-content/uploads/2020/06/1-8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93" t="8922" r="491" b="10037"/>
          <a:stretch/>
        </p:blipFill>
        <p:spPr bwMode="auto">
          <a:xfrm>
            <a:off x="6794499" y="1153263"/>
            <a:ext cx="5066505" cy="4551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70278" y="197345"/>
            <a:ext cx="6359122" cy="64633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just">
              <a:spcAft>
                <a:spcPts val="0"/>
              </a:spcAft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Девочка устраивала столовые для птиц. Во д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вор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она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вышла, убрала в углу му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сор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Ока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залось, тут удобное, вооб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ще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гол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ое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место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Кормила здесь крупных птиц колба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сой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шей. Другая столовая — вы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соко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учше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для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мелких пти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чек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 н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ад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ней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— ветки дерева. Только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надо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прибегать </a:t>
            </a: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 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лест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нице,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ина</a:t>
            </a: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че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чётка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подкормка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получится: кормушку не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достать</a:t>
            </a:r>
            <a:r>
              <a:rPr lang="ru-RU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34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3238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top-fon.com/uploads/posts/2023-01/1674894326_top-fon-com-p-fon-dlya-prezentatsii-otkritka-144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946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16" descr="https://photoclub.by/images/main82/823963_main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76" t="15843" r="26857"/>
          <a:stretch/>
        </p:blipFill>
        <p:spPr bwMode="auto">
          <a:xfrm>
            <a:off x="7188200" y="406774"/>
            <a:ext cx="4494557" cy="6044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71878" y="197345"/>
            <a:ext cx="6359122" cy="64633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just">
              <a:spcAft>
                <a:spcPts val="0"/>
              </a:spcAft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Девочка устраивала столовые для птиц. Во д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вор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она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вышла, убрала в углу му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сор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Ока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залось, тут удобное, вооб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ще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гол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ое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место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Кормила здесь крупных птиц колба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сой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шей. Другая столовая — вы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соко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учше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для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мелких пти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чек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 н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ад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ней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— ветки дерева. Только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надо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прибегать </a:t>
            </a: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 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лест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нице,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ина</a:t>
            </a: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че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чётка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подкормка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получится: кормушку не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достать</a:t>
            </a:r>
            <a:r>
              <a:rPr lang="ru-RU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34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6696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s2.fotokto.ru/photo/full/708/7089063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493"/>
          <a:stretch/>
        </p:blipFill>
        <p:spPr bwMode="auto">
          <a:xfrm>
            <a:off x="0" y="0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1684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http://alatr-bibl.chvs.muzkult.ru/media/2022/04/04/1295903161/HtxWtpoZ93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9578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https://obshe.net/upload/000/u10/ad/7f/8f8a655b.jpg"/>
          <p:cNvPicPr>
            <a:picLocks noChangeAspect="1" noChangeArrowheads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85"/>
          <a:stretch/>
        </p:blipFill>
        <p:spPr bwMode="auto">
          <a:xfrm>
            <a:off x="0" y="0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Звуки природы - Гусь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371367" y="5335071"/>
            <a:ext cx="609600" cy="609600"/>
          </a:xfrm>
          <a:prstGeom prst="rect">
            <a:avLst/>
          </a:prstGeom>
        </p:spPr>
      </p:pic>
      <p:pic>
        <p:nvPicPr>
          <p:cNvPr id="4" name="Неизвестен - Звук соловья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2361159" y="6079900"/>
            <a:ext cx="609600" cy="609600"/>
          </a:xfrm>
          <a:prstGeom prst="rect">
            <a:avLst/>
          </a:prstGeom>
        </p:spPr>
      </p:pic>
      <p:pic>
        <p:nvPicPr>
          <p:cNvPr id="5" name="Неизвестен - звук журавля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3978516" y="5030271"/>
            <a:ext cx="609600" cy="609600"/>
          </a:xfrm>
          <a:prstGeom prst="rect">
            <a:avLst/>
          </a:prstGeom>
        </p:spPr>
      </p:pic>
      <p:pic>
        <p:nvPicPr>
          <p:cNvPr id="6" name="звуки - утки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5205233" y="6229081"/>
            <a:ext cx="609600" cy="609600"/>
          </a:xfrm>
          <a:prstGeom prst="rect">
            <a:avLst/>
          </a:prstGeom>
        </p:spPr>
      </p:pic>
      <p:pic>
        <p:nvPicPr>
          <p:cNvPr id="7" name="Ворона - Удивительной Красоты Карканье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6458766" y="5010953"/>
            <a:ext cx="609600" cy="609600"/>
          </a:xfrm>
          <a:prstGeom prst="rect">
            <a:avLst/>
          </a:prstGeom>
        </p:spPr>
      </p:pic>
      <p:pic>
        <p:nvPicPr>
          <p:cNvPr id="8" name="Звуки природы - Пение птиц - Ласточка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7744507" y="6079900"/>
            <a:ext cx="609600" cy="609600"/>
          </a:xfrm>
          <a:prstGeom prst="rect">
            <a:avLst/>
          </a:prstGeom>
        </p:spPr>
      </p:pic>
      <p:pic>
        <p:nvPicPr>
          <p:cNvPr id="9" name="Звуки природы - Воркование голубей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8854240" y="5030271"/>
            <a:ext cx="609600" cy="609600"/>
          </a:xfrm>
          <a:prstGeom prst="rect">
            <a:avLst/>
          </a:prstGeom>
        </p:spPr>
      </p:pic>
      <p:pic>
        <p:nvPicPr>
          <p:cNvPr id="10" name="- - Звуки весны. Синица">
            <a:hlinkClick r:id="" action="ppaction://media"/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0230123" y="6248400"/>
            <a:ext cx="609600" cy="609600"/>
          </a:xfrm>
          <a:prstGeom prst="rect">
            <a:avLst/>
          </a:prstGeom>
        </p:spPr>
      </p:pic>
      <p:pic>
        <p:nvPicPr>
          <p:cNvPr id="11" name="Неизвестен - уханье совы">
            <a:hlinkClick r:id="" action="ppaction://media"/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1390303" y="50388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1900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5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891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6478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98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250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3455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4709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5532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3122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top-fon.com/uploads/posts/2023-01/1674894326_top-fon-com-p-fon-dlya-prezentatsii-otkritka-144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946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255030" y="265714"/>
            <a:ext cx="568194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ПТИЦЫ-ТРУДОЛЮБЦЫ</a:t>
            </a:r>
            <a:endParaRPr lang="ru-RU" sz="3600" dirty="0">
              <a:solidFill>
                <a:srgbClr val="7030A0"/>
              </a:solidFill>
            </a:endParaRPr>
          </a:p>
        </p:txBody>
      </p:sp>
      <p:pic>
        <p:nvPicPr>
          <p:cNvPr id="17414" name="Picture 6" descr="https://kartinkin.net/uploads/posts/2022-05/1653604609_9-kartinkin-net-p-kartinki-dyatlov-9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34" r="13611" b="2867"/>
          <a:stretch/>
        </p:blipFill>
        <p:spPr bwMode="auto">
          <a:xfrm>
            <a:off x="3554495" y="912045"/>
            <a:ext cx="5083011" cy="5774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0784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top-fon.com/uploads/posts/2023-01/1674894326_top-fon-com-p-fon-dlya-prezentatsii-otkritka-144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946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2" descr="https://avatars.mds.yandex.net/i?id=8065b6892d64ccdd8ca6be46db36a0dd_l-5289693-images-thumbs&amp;n=1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41" t="-1" b="1978"/>
          <a:stretch/>
        </p:blipFill>
        <p:spPr bwMode="auto">
          <a:xfrm>
            <a:off x="1946305" y="270625"/>
            <a:ext cx="8299391" cy="6316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3303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top-fon.com/uploads/posts/2023-01/1674894326_top-fon-com-p-fon-dlya-prezentatsii-otkritka-144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946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32" t="8263" r="16990" b="4038"/>
          <a:stretch/>
        </p:blipFill>
        <p:spPr>
          <a:xfrm>
            <a:off x="2468819" y="190199"/>
            <a:ext cx="7254362" cy="6477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5635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top-fon.com/uploads/posts/2023-01/1674894326_top-fon-com-p-fon-dlya-prezentatsii-otkritka-144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946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770586" y="1495976"/>
            <a:ext cx="10650828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4400" b="1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Всё </a:t>
            </a:r>
            <a:r>
              <a:rPr lang="ru-RU" sz="4400" b="1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прекрасное на Земле </a:t>
            </a:r>
            <a:r>
              <a:rPr lang="ru-RU" sz="4400" b="1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— </a:t>
            </a:r>
            <a:r>
              <a:rPr lang="ru-RU" sz="4400" b="1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от солнца, </a:t>
            </a:r>
            <a:endParaRPr lang="ru-RU" sz="4400" b="1" i="1" dirty="0" smtClean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/>
            <a:r>
              <a:rPr lang="ru-RU" sz="4400" b="1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а </a:t>
            </a:r>
            <a:r>
              <a:rPr lang="ru-RU" sz="4400" b="1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всё хорошее </a:t>
            </a:r>
            <a:r>
              <a:rPr lang="ru-RU" sz="4400" b="1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— </a:t>
            </a:r>
            <a:r>
              <a:rPr lang="ru-RU" sz="4400" b="1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от </a:t>
            </a:r>
            <a:r>
              <a:rPr lang="ru-RU" sz="4400" b="1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человека! </a:t>
            </a:r>
          </a:p>
          <a:p>
            <a:r>
              <a:rPr lang="ru-RU" sz="4400" b="1" i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						</a:t>
            </a:r>
            <a:r>
              <a:rPr lang="ru-RU" sz="4400" b="1" i="1" dirty="0" smtClean="0">
                <a:solidFill>
                  <a:srgbClr val="7030A0"/>
                </a:solidFill>
                <a:latin typeface="Times New Roman" panose="02020603050405020304" pitchFamily="18" charset="0"/>
              </a:rPr>
              <a:t>Михаил Пришвин</a:t>
            </a:r>
            <a:endParaRPr lang="ru-RU" sz="44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0035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top-fon.com/uploads/posts/2023-01/1674894326_top-fon-com-p-fon-dlya-prezentatsii-otkritka-144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946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https://myteapro.ru/wp-content/uploads/2020/11/lastochka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2481" y="524814"/>
            <a:ext cx="8407038" cy="5808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0629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top-fon.com/uploads/posts/2023-01/1674894326_top-fon-com-p-fon-dlya-prezentatsii-otkritka-144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946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132127" y="125860"/>
            <a:ext cx="7927747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800" b="1" dirty="0" smtClean="0">
                <a:ln w="0">
                  <a:solidFill>
                    <a:sysClr val="windowText" lastClr="000000"/>
                  </a:solidFill>
                </a:ln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ФИЗКУЛЬТМИНУТКА</a:t>
            </a:r>
          </a:p>
          <a:p>
            <a:pPr algn="ctr"/>
            <a:r>
              <a:rPr lang="ru-RU" sz="4800" b="1" cap="none" spc="0" dirty="0" smtClean="0">
                <a:ln w="0">
                  <a:solidFill>
                    <a:sysClr val="windowText" lastClr="000000"/>
                  </a:solidFill>
                </a:ln>
                <a:solidFill>
                  <a:srgbClr val="00B0F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«ХОЧУ БЫТЬ ПТИЧКОЙ»</a:t>
            </a:r>
            <a:endParaRPr lang="ru-RU" sz="4800" b="1" cap="none" spc="0" dirty="0">
              <a:ln w="0">
                <a:solidFill>
                  <a:sysClr val="windowText" lastClr="000000"/>
                </a:solidFill>
              </a:ln>
              <a:solidFill>
                <a:srgbClr val="00B0F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6800" y="1695520"/>
            <a:ext cx="4978400" cy="4978400"/>
          </a:xfrm>
          <a:prstGeom prst="rect">
            <a:avLst/>
          </a:prstGeom>
        </p:spPr>
      </p:pic>
      <p:pic>
        <p:nvPicPr>
          <p:cNvPr id="5" name="Новый проект (audio-extractor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485900" y="5562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5431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297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i.ytimg.com/vi/s-ITF-gt9n4/maxresdefaul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7978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 descr="https://cdn.culture.ru/images/6c6244a0-d62b-5fe5-804b-bec724cb40c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5282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top-fon.com/uploads/posts/2023-01/1674894326_top-fon-com-p-fon-dlya-prezentatsii-otkritka-144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946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097110" y="452787"/>
            <a:ext cx="799778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44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ИЗ  КАКОЙ  МЫ  СКАЗКИ?</a:t>
            </a:r>
            <a:endParaRPr lang="ru-RU" sz="4400" dirty="0">
              <a:solidFill>
                <a:srgbClr val="7030A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830296" y="1222228"/>
            <a:ext cx="1053140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0">
                  <a:solidFill>
                    <a:sysClr val="windowText" lastClr="000000"/>
                  </a:solidFill>
                </a:ln>
                <a:solidFill>
                  <a:srgbClr val="00B0F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1. С кем путешествовал Нильс?</a:t>
            </a:r>
            <a:endParaRPr lang="ru-RU" sz="5400" b="1" cap="none" spc="0" dirty="0">
              <a:ln w="0">
                <a:solidFill>
                  <a:sysClr val="windowText" lastClr="000000"/>
                </a:solidFill>
              </a:ln>
              <a:solidFill>
                <a:srgbClr val="00B0F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42" name="Picture 2" descr="https://cdn.culture.ru/images/72a9a545-87ac-596c-ae38-9568c96e73c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7" t="357" r="9126" b="10340"/>
          <a:stretch/>
        </p:blipFill>
        <p:spPr bwMode="auto">
          <a:xfrm>
            <a:off x="2352183" y="2145558"/>
            <a:ext cx="7487634" cy="4412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2084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top-fon.com/uploads/posts/2023-01/1674894326_top-fon-com-p-fon-dlya-prezentatsii-otkritka-144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946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144805" y="333586"/>
            <a:ext cx="9902390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>
                <a:ln w="0">
                  <a:solidFill>
                    <a:sysClr val="windowText" lastClr="000000"/>
                  </a:solidFill>
                </a:ln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5400" b="1" cap="none" spc="0" dirty="0" smtClean="0">
                <a:ln w="0">
                  <a:solidFill>
                    <a:sysClr val="windowText" lastClr="000000"/>
                  </a:solidFill>
                </a:ln>
                <a:solidFill>
                  <a:srgbClr val="00B0F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5400" b="1" dirty="0" smtClean="0">
                <a:ln w="0">
                  <a:solidFill>
                    <a:sysClr val="windowText" lastClr="000000"/>
                  </a:solidFill>
                </a:ln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какую птицу превратился </a:t>
            </a:r>
            <a:br>
              <a:rPr lang="ru-RU" sz="5400" b="1" dirty="0" smtClean="0">
                <a:ln w="0">
                  <a:solidFill>
                    <a:sysClr val="windowText" lastClr="000000"/>
                  </a:solidFill>
                </a:ln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5400" b="1" dirty="0" smtClean="0">
                <a:ln w="0">
                  <a:solidFill>
                    <a:sysClr val="windowText" lastClr="000000"/>
                  </a:solidFill>
                </a:ln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гадкий  утёнок, когда вырос</a:t>
            </a:r>
            <a:r>
              <a:rPr lang="ru-RU" sz="5400" b="1" cap="none" spc="0" dirty="0" smtClean="0">
                <a:ln w="0">
                  <a:solidFill>
                    <a:sysClr val="windowText" lastClr="000000"/>
                  </a:solidFill>
                </a:ln>
                <a:solidFill>
                  <a:srgbClr val="00B0F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ru-RU" sz="5400" b="1" cap="none" spc="0" dirty="0">
              <a:ln w="0">
                <a:solidFill>
                  <a:sysClr val="windowText" lastClr="000000"/>
                </a:solidFill>
              </a:ln>
              <a:solidFill>
                <a:srgbClr val="00B0F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266" name="Picture 2" descr="https://kartinkin.net/uploads/posts/2022-12/1671789816_kartinkin-net-p-gadkii-utenok-kartinki-k-skazke-oboi-6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6935" y="2087912"/>
            <a:ext cx="4618130" cy="4618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1342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top-fon.com/uploads/posts/2023-01/1674894326_top-fon-com-p-fon-dlya-prezentatsii-otkritka-144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946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74250" y="279798"/>
            <a:ext cx="1184350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0">
                  <a:solidFill>
                    <a:sysClr val="windowText" lastClr="000000"/>
                  </a:solidFill>
                </a:ln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sz="5400" b="1" cap="none" spc="0" dirty="0" smtClean="0">
                <a:ln w="0">
                  <a:solidFill>
                    <a:sysClr val="windowText" lastClr="000000"/>
                  </a:solidFill>
                </a:ln>
                <a:solidFill>
                  <a:srgbClr val="00B0F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5400" b="1" dirty="0" smtClean="0">
                <a:ln w="0">
                  <a:solidFill>
                    <a:sysClr val="windowText" lastClr="000000"/>
                  </a:solidFill>
                </a:ln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Какую птицу спасла </a:t>
            </a:r>
            <a:r>
              <a:rPr lang="ru-RU" sz="5400" b="1" dirty="0" err="1" smtClean="0">
                <a:ln w="0">
                  <a:solidFill>
                    <a:sysClr val="windowText" lastClr="000000"/>
                  </a:solidFill>
                </a:ln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Дюймовочка</a:t>
            </a:r>
            <a:r>
              <a:rPr lang="ru-RU" sz="5400" b="1" cap="none" spc="0" dirty="0" smtClean="0">
                <a:ln w="0">
                  <a:solidFill>
                    <a:sysClr val="windowText" lastClr="000000"/>
                  </a:solidFill>
                </a:ln>
                <a:solidFill>
                  <a:srgbClr val="00B0F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ru-RU" sz="5400" b="1" cap="none" spc="0" dirty="0">
              <a:ln w="0">
                <a:solidFill>
                  <a:sysClr val="windowText" lastClr="000000"/>
                </a:solidFill>
              </a:ln>
              <a:solidFill>
                <a:srgbClr val="00B0F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290" name="Picture 2" descr="http://nechitailo.narod.ru/dymovka/dym_08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97"/>
          <a:stretch/>
        </p:blipFill>
        <p:spPr bwMode="auto">
          <a:xfrm>
            <a:off x="3736287" y="1355528"/>
            <a:ext cx="4719425" cy="5237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1336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top-fon.com/uploads/posts/2023-01/1674894326_top-fon-com-p-fon-dlya-prezentatsii-otkritka-144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946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0" y="115910"/>
            <a:ext cx="12192000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0">
                  <a:solidFill>
                    <a:sysClr val="windowText" lastClr="000000"/>
                  </a:solidFill>
                </a:ln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ru-RU" sz="5400" b="1" cap="none" spc="0" dirty="0" smtClean="0">
                <a:ln w="0">
                  <a:solidFill>
                    <a:sysClr val="windowText" lastClr="000000"/>
                  </a:solidFill>
                </a:ln>
                <a:solidFill>
                  <a:srgbClr val="00B0F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5400" b="1" dirty="0" smtClean="0">
                <a:ln w="0">
                  <a:solidFill>
                    <a:sysClr val="windowText" lastClr="000000"/>
                  </a:solidFill>
                </a:ln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какой птицей </a:t>
            </a:r>
            <a:br>
              <a:rPr lang="ru-RU" sz="5400" b="1" dirty="0" smtClean="0">
                <a:ln w="0">
                  <a:solidFill>
                    <a:sysClr val="windowText" lastClr="000000"/>
                  </a:solidFill>
                </a:ln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5400" b="1" dirty="0" smtClean="0">
                <a:ln w="0">
                  <a:solidFill>
                    <a:sysClr val="windowText" lastClr="000000"/>
                  </a:solidFill>
                </a:ln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дружил Винни Пух</a:t>
            </a:r>
            <a:r>
              <a:rPr lang="ru-RU" sz="5400" b="1" cap="none" spc="0" dirty="0" smtClean="0">
                <a:ln w="0">
                  <a:solidFill>
                    <a:sysClr val="windowText" lastClr="000000"/>
                  </a:solidFill>
                </a:ln>
                <a:solidFill>
                  <a:srgbClr val="00B0F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ru-RU" sz="5400" b="1" cap="none" spc="0" dirty="0">
              <a:ln w="0">
                <a:solidFill>
                  <a:sysClr val="windowText" lastClr="000000"/>
                </a:solidFill>
              </a:ln>
              <a:solidFill>
                <a:srgbClr val="00B0F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1355" r="100000">
                        <a14:foregroundMark x1="49322" y1="28511" x2="49322" y2="28511"/>
                        <a14:foregroundMark x1="70190" y1="25957" x2="70190" y2="25957"/>
                        <a14:foregroundMark x1="4065" y1="70000" x2="4065" y2="70000"/>
                        <a14:foregroundMark x1="3252" y1="65106" x2="3252" y2="65106"/>
                        <a14:foregroundMark x1="5691" y1="62766" x2="5691" y2="62766"/>
                        <a14:foregroundMark x1="49051" y1="25532" x2="49051" y2="25532"/>
                        <a14:backgroundMark x1="43902" y1="98936" x2="43902" y2="989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6949" y="2008187"/>
            <a:ext cx="3514725" cy="447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54649" y1="33403" x2="54649" y2="33403"/>
                        <a14:foregroundMark x1="37188" y1="34656" x2="37188" y2="34656"/>
                        <a14:foregroundMark x1="37188" y1="40292" x2="37188" y2="40292"/>
                        <a14:foregroundMark x1="38549" y1="38622" x2="38549" y2="38622"/>
                        <a14:foregroundMark x1="56236" y1="36534" x2="56236" y2="36534"/>
                        <a14:foregroundMark x1="50794" y1="34447" x2="50794" y2="34447"/>
                        <a14:foregroundMark x1="48073" y1="33612" x2="48073" y2="33612"/>
                        <a14:foregroundMark x1="80952" y1="55115" x2="80952" y2="55115"/>
                        <a14:foregroundMark x1="85261" y1="48643" x2="85261" y2="48643"/>
                        <a14:foregroundMark x1="91837" y1="44468" x2="91837" y2="44468"/>
                        <a14:foregroundMark x1="87755" y1="45511" x2="87755" y2="45511"/>
                        <a14:foregroundMark x1="90476" y1="47599" x2="90476" y2="47599"/>
                        <a14:foregroundMark x1="73243" y1="52401" x2="73243" y2="52401"/>
                        <a14:foregroundMark x1="74830" y1="55324" x2="74830" y2="55324"/>
                        <a14:foregroundMark x1="77551" y1="55741" x2="77551" y2="55741"/>
                        <a14:foregroundMark x1="81406" y1="58038" x2="81406" y2="58038"/>
                        <a14:foregroundMark x1="83220" y1="57829" x2="83220" y2="57829"/>
                        <a14:foregroundMark x1="85034" y1="57829" x2="85034" y2="57829"/>
                        <a14:foregroundMark x1="82993" y1="53862" x2="82993" y2="53862"/>
                        <a14:foregroundMark x1="76871" y1="53445" x2="76871" y2="53445"/>
                        <a14:foregroundMark x1="74376" y1="53236" x2="74376" y2="53236"/>
                        <a14:foregroundMark x1="80726" y1="49269" x2="80726" y2="49269"/>
                        <a14:foregroundMark x1="84807" y1="45511" x2="84807" y2="45511"/>
                        <a14:foregroundMark x1="74830" y1="49061" x2="74830" y2="49061"/>
                        <a14:foregroundMark x1="76644" y1="50313" x2="76644" y2="50313"/>
                        <a14:foregroundMark x1="80952" y1="51983" x2="80952" y2="51983"/>
                        <a14:foregroundMark x1="80272" y1="47390" x2="80272" y2="47390"/>
                        <a14:foregroundMark x1="83900" y1="49896" x2="83900" y2="49896"/>
                        <a14:foregroundMark x1="83220" y1="47182" x2="83220" y2="47182"/>
                        <a14:foregroundMark x1="34240" y1="36743" x2="34240" y2="36743"/>
                        <a14:foregroundMark x1="34240" y1="37787" x2="34240" y2="37787"/>
                        <a14:foregroundMark x1="34694" y1="39040" x2="34694" y2="39040"/>
                        <a14:foregroundMark x1="37415" y1="36952" x2="37415" y2="36952"/>
                        <a14:foregroundMark x1="51020" y1="36743" x2="51020" y2="36743"/>
                        <a14:foregroundMark x1="49206" y1="34656" x2="49206" y2="34656"/>
                        <a14:foregroundMark x1="49887" y1="32985" x2="49887" y2="32985"/>
                        <a14:foregroundMark x1="48753" y1="31942" x2="48753" y2="31942"/>
                        <a14:foregroundMark x1="50567" y1="31524" x2="50567" y2="31524"/>
                        <a14:foregroundMark x1="53061" y1="31524" x2="53061" y2="315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949"/>
          <a:stretch/>
        </p:blipFill>
        <p:spPr bwMode="auto">
          <a:xfrm>
            <a:off x="6215889" y="2148266"/>
            <a:ext cx="4200525" cy="43366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46443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top-fon.com/uploads/posts/2023-01/1674894326_top-fon-com-p-fon-dlya-prezentatsii-otkritka-144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946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69611" y="125860"/>
            <a:ext cx="10852778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>
                <a:ln w="0">
                  <a:solidFill>
                    <a:sysClr val="windowText" lastClr="000000"/>
                  </a:solidFill>
                </a:ln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ru-RU" sz="5400" b="1" cap="none" spc="0" dirty="0" smtClean="0">
                <a:ln w="0">
                  <a:solidFill>
                    <a:sysClr val="windowText" lastClr="000000"/>
                  </a:solidFill>
                </a:ln>
                <a:solidFill>
                  <a:srgbClr val="00B0F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5400" b="1" dirty="0" smtClean="0">
                <a:ln w="0">
                  <a:solidFill>
                    <a:sysClr val="windowText" lastClr="000000"/>
                  </a:solidFill>
                </a:ln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 кого лисица украла сыр </a:t>
            </a:r>
          </a:p>
          <a:p>
            <a:pPr algn="ctr"/>
            <a:r>
              <a:rPr lang="ru-RU" sz="5400" b="1" dirty="0" smtClean="0">
                <a:ln w="0">
                  <a:solidFill>
                    <a:sysClr val="windowText" lastClr="000000"/>
                  </a:solidFill>
                </a:ln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одной из басен Ивана Крылова</a:t>
            </a:r>
            <a:r>
              <a:rPr lang="ru-RU" sz="5400" b="1" cap="none" spc="0" dirty="0" smtClean="0">
                <a:ln w="0">
                  <a:solidFill>
                    <a:sysClr val="windowText" lastClr="000000"/>
                  </a:solidFill>
                </a:ln>
                <a:solidFill>
                  <a:srgbClr val="00B0F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ru-RU" sz="5400" b="1" cap="none" spc="0" dirty="0">
              <a:ln w="0">
                <a:solidFill>
                  <a:sysClr val="windowText" lastClr="000000"/>
                </a:solidFill>
              </a:ln>
              <a:solidFill>
                <a:srgbClr val="00B0F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340" name="Picture 4" descr="http://detsad29spb.ru/wp-content/uploads/2017/05/basni-2-2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86" r="2808" b="6877"/>
          <a:stretch/>
        </p:blipFill>
        <p:spPr bwMode="auto">
          <a:xfrm>
            <a:off x="3468009" y="1880185"/>
            <a:ext cx="5255982" cy="4735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1581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top-fon.com/uploads/posts/2023-01/1674894326_top-fon-com-p-fon-dlya-prezentatsii-otkritka-144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946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753320" y="125860"/>
            <a:ext cx="10685361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0">
                  <a:solidFill>
                    <a:sysClr val="windowText" lastClr="000000"/>
                  </a:solidFill>
                </a:ln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ru-RU" sz="5400" b="1" cap="none" spc="0" dirty="0" smtClean="0">
                <a:ln w="0">
                  <a:solidFill>
                    <a:sysClr val="windowText" lastClr="000000"/>
                  </a:solidFill>
                </a:ln>
                <a:solidFill>
                  <a:srgbClr val="00B0F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5400" b="1" dirty="0" smtClean="0">
                <a:ln w="0">
                  <a:solidFill>
                    <a:sysClr val="windowText" lastClr="000000"/>
                  </a:solidFill>
                </a:ln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Какая птица, когда стучались </a:t>
            </a:r>
          </a:p>
          <a:p>
            <a:pPr algn="ctr"/>
            <a:r>
              <a:rPr lang="ru-RU" sz="5400" b="1" dirty="0" smtClean="0">
                <a:ln w="0">
                  <a:solidFill>
                    <a:sysClr val="windowText" lastClr="000000"/>
                  </a:solidFill>
                </a:ln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дверь, спрашивала: «Кто там</a:t>
            </a:r>
            <a:r>
              <a:rPr lang="ru-RU" sz="5400" b="1" cap="none" spc="0" dirty="0" smtClean="0">
                <a:ln w="0">
                  <a:solidFill>
                    <a:sysClr val="windowText" lastClr="000000"/>
                  </a:solidFill>
                </a:ln>
                <a:solidFill>
                  <a:srgbClr val="00B0F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?»</a:t>
            </a:r>
            <a:endParaRPr lang="ru-RU" sz="5400" b="1" cap="none" spc="0" dirty="0">
              <a:ln w="0">
                <a:solidFill>
                  <a:sysClr val="windowText" lastClr="000000"/>
                </a:solidFill>
              </a:ln>
              <a:solidFill>
                <a:srgbClr val="00B0F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6382" y="2025971"/>
            <a:ext cx="4059237" cy="4346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72116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vsegda-pomnim.com/uploads/posts/2022-04/1649211678_13-vsegda-pomnim-com-p-vesna-priroda-ptitsi-foto-16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996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6069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top-fon.com/uploads/posts/2023-01/1674894326_top-fon-com-p-fon-dlya-prezentatsii-otkritka-144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946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16" descr="https://1.bp.blogspot.com/-sn7qQSxJo9o/X0c8faowOPI/AAAAAAAACyg/YgPWHWcyosQNb63khlMSOmTaitmGN0B-gCLcBGAsYHQ/s905/6%2B%25D0%259F%25D0%25BE%25D1%2587%25D1%2582%25D0%25BE%25D0%25B2%25D1%258B%25D0%25B9%2B%25D0%25B3%25D0%25BE%25D0%25BB%25D1%2583%25D0%25B1%25D1%258C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536" b="98895" l="20255" r="81829">
                        <a14:foregroundMark x1="73727" y1="47182" x2="73727" y2="47182"/>
                        <a14:foregroundMark x1="30440" y1="45414" x2="30440" y2="45414"/>
                        <a14:foregroundMark x1="30208" y1="43757" x2="30208" y2="43757"/>
                        <a14:backgroundMark x1="48148" y1="90718" x2="48148" y2="907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219" t="5225" r="24661" b="4160"/>
          <a:stretch/>
        </p:blipFill>
        <p:spPr bwMode="auto">
          <a:xfrm flipH="1">
            <a:off x="4119093" y="415344"/>
            <a:ext cx="3953814" cy="6027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5134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top-fon.com/uploads/posts/2023-01/1674894326_top-fon-com-p-fon-dlya-prezentatsii-otkritka-144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946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18" descr="https://foundationifs.org/images/outlook/march2020/bir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2140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top-fon.com/uploads/posts/2023-01/1674894326_top-fon-com-p-fon-dlya-prezentatsii-otkritka-144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946"/>
          <a:stretch/>
        </p:blipFill>
        <p:spPr bwMode="auto">
          <a:xfrm>
            <a:off x="12700" y="1270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606703" y="0"/>
            <a:ext cx="771801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0">
                  <a:solidFill>
                    <a:sysClr val="windowText" lastClr="000000"/>
                  </a:solidFill>
                </a:ln>
                <a:solidFill>
                  <a:srgbClr val="00B0F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Горлица  обыкновенная</a:t>
            </a:r>
            <a:endParaRPr lang="ru-RU" sz="5400" b="1" cap="none" spc="0" dirty="0">
              <a:ln w="0">
                <a:solidFill>
                  <a:sysClr val="windowText" lastClr="000000"/>
                </a:solidFill>
              </a:ln>
              <a:solidFill>
                <a:srgbClr val="00B0F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6" name="Picture 4" descr="https://sun9-64.userapi.com/impg/-YFw47rYNxY31fPW17HQb20ZcWzo85pLcLo9IA/WC1GA0y4yhk.jpg?size=1200x857&amp;quality=95&amp;sign=78b26ef836827d5a8d33216bf7636347&amp;c_uniq_tag=Lx5JqMDRSb3jOGP46ljoN3Ba2GfymPXBtllVAfCbiz4&amp;type=albu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" t="21630" r="16778" b="11790"/>
          <a:stretch/>
        </p:blipFill>
        <p:spPr bwMode="auto">
          <a:xfrm>
            <a:off x="1056754" y="923330"/>
            <a:ext cx="10078492" cy="5786563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5790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00000"/>
                    </a14:imgEffect>
                  </a14:imgLayer>
                </a14:imgProps>
              </a:ext>
            </a:extLst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78" b="8889"/>
          <a:stretch/>
        </p:blipFill>
        <p:spPr>
          <a:xfrm>
            <a:off x="1661949" y="0"/>
            <a:ext cx="8868103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422650" y="2547401"/>
            <a:ext cx="612775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8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Мы за мир!</a:t>
            </a:r>
            <a:endParaRPr lang="ru-RU" sz="68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6627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9729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Голубь мой бумажный.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"/>
            <a:ext cx="12192000" cy="6878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123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00000"/>
                    </a14:imgEffect>
                  </a14:imgLayer>
                </a14:imgProps>
              </a:ext>
            </a:extLst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48"/>
          <a:stretch/>
        </p:blipFill>
        <p:spPr>
          <a:xfrm>
            <a:off x="1778000" y="-1"/>
            <a:ext cx="8635999" cy="6549775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0" y="6488668"/>
            <a:ext cx="51893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https://www.youtube.com/watch?v=TSZHc3jKDeo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2063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3109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top-fon.com/uploads/posts/2023-01/1674894326_top-fon-com-p-fon-dlya-prezentatsii-otkritka-144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946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57578" y="197345"/>
            <a:ext cx="6359122" cy="64633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just">
              <a:spcAft>
                <a:spcPts val="0"/>
              </a:spcAft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Девочка устраивала столовые для птиц. Во д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вор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она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вышла, убрала в углу му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сор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Ока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залось, тут удобное, вооб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ще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гол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ое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место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Кормила здесь крупных птиц колба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сой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шей. Другая столовая — вы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соко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учше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для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мелких пти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чек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 н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ад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ней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— ветки дерева. Только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надо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прибегать </a:t>
            </a: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 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лест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нице,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ина</a:t>
            </a: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че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чётка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подкормка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получится: кормушку не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достать</a:t>
            </a:r>
            <a:r>
              <a:rPr lang="ru-RU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34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 descr="https://litbro.ru/wp-content/uploads/2020/10/crow-3352389_192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886441" y="1806189"/>
            <a:ext cx="4739425" cy="3245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1538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top-fon.com/uploads/posts/2023-01/1674894326_top-fon-com-p-fon-dlya-prezentatsii-otkritka-144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946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s://placepic.ru/wp-content/uploads/2018/11/soroka-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1806188"/>
            <a:ext cx="5281644" cy="3357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257578" y="197345"/>
            <a:ext cx="6359122" cy="64633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just">
              <a:spcAft>
                <a:spcPts val="0"/>
              </a:spcAft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Девочка устраивала столовые для птиц. Во д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вор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она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вышла, убрала в углу му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сор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Ока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залось, тут удобное, вооб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ще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гол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ое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место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Кормила здесь крупных птиц колба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сой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шей. Другая столовая — вы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соко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учше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для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мелких пти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чек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 н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ад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ней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— ветки дерева. Только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надо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прибегать </a:t>
            </a: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 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лест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нице,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ина</a:t>
            </a: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че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чётка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подкормка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получится: кормушку не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достать</a:t>
            </a:r>
            <a:r>
              <a:rPr lang="ru-RU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34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0613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top-fon.com/uploads/posts/2023-01/1674894326_top-fon-com-p-fon-dlya-prezentatsii-otkritka-144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946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https://yt3.ggpht.com/ytc/AKedOLRl19d7mAq6VONUoAEfPBRs4HHzINjanBBbb8EPsyw=s900-c-k-c0x00ffffff-no-rj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96" t="17980" r="18830" b="17523"/>
          <a:stretch/>
        </p:blipFill>
        <p:spPr bwMode="auto">
          <a:xfrm>
            <a:off x="6837680" y="470262"/>
            <a:ext cx="4980201" cy="6051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57578" y="197345"/>
            <a:ext cx="6359122" cy="64633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just">
              <a:spcAft>
                <a:spcPts val="0"/>
              </a:spcAft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Девочка устраивала столовые для птиц. Во д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вор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она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вышла, убрала в углу му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сор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Ока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залось, тут удобное, вооб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ще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гол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ое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место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Кормила здесь крупных птиц колба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сой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шей. Другая столовая — вы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соко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учше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для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мелких пти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чек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 н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ад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ней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— ветки дерева. Только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надо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прибегать </a:t>
            </a: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 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лест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нице,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ина</a:t>
            </a: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че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чётка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подкормка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получится: кормушку не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достать</a:t>
            </a:r>
            <a:r>
              <a:rPr lang="ru-RU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34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7424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top-fon.com/uploads/posts/2023-01/1674894326_top-fon-com-p-fon-dlya-prezentatsii-otkritka-144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946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8" descr="https://placepic.ru/wp-content/uploads/2018/12/5736824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83"/>
          <a:stretch/>
        </p:blipFill>
        <p:spPr bwMode="auto">
          <a:xfrm>
            <a:off x="6819898" y="1265816"/>
            <a:ext cx="5242237" cy="4287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57578" y="197346"/>
            <a:ext cx="6359122" cy="64633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just">
              <a:spcAft>
                <a:spcPts val="0"/>
              </a:spcAft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Девочка устраивала столовые для птиц. Во д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вор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она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вышла, убрала в углу му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сор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Ока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залось, тут удобное, вооб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ще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гол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ое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место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Кормила здесь крупных птиц колба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сой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шей. Другая столовая — вы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соко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учше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для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мелких пти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чек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 н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ад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ней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— ветки дерева. Только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надо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прибегать </a:t>
            </a: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 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лест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нице,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ина</a:t>
            </a: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че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чётка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подкормка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получится: кормушку не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достать</a:t>
            </a:r>
            <a:r>
              <a:rPr lang="ru-RU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34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1589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660</TotalTime>
  <Words>275</Words>
  <Application>Microsoft Office PowerPoint</Application>
  <PresentationFormat>Произвольный</PresentationFormat>
  <Paragraphs>26</Paragraphs>
  <Slides>35</Slides>
  <Notes>0</Notes>
  <HiddenSlides>0</HiddenSlides>
  <MMClips>11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35</vt:i4>
      </vt:variant>
    </vt:vector>
  </HeadingPairs>
  <TitlesOfParts>
    <vt:vector size="36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Яна Капуста</cp:lastModifiedBy>
  <cp:revision>53</cp:revision>
  <dcterms:created xsi:type="dcterms:W3CDTF">2023-03-18T13:11:05Z</dcterms:created>
  <dcterms:modified xsi:type="dcterms:W3CDTF">2025-03-28T09:44:29Z</dcterms:modified>
</cp:coreProperties>
</file>